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71" r:id="rId6"/>
    <p:sldId id="270" r:id="rId7"/>
    <p:sldId id="265" r:id="rId8"/>
    <p:sldId id="266" r:id="rId9"/>
    <p:sldId id="268" r:id="rId10"/>
    <p:sldId id="272" r:id="rId11"/>
    <p:sldId id="264" r:id="rId12"/>
    <p:sldId id="274" r:id="rId13"/>
    <p:sldId id="275" r:id="rId14"/>
    <p:sldId id="286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40" autoAdjust="0"/>
  </p:normalViewPr>
  <p:slideViewPr>
    <p:cSldViewPr snapToGrid="0">
      <p:cViewPr>
        <p:scale>
          <a:sx n="116" d="100"/>
          <a:sy n="116" d="100"/>
        </p:scale>
        <p:origin x="118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6:36:5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5475 53 24575,'-85'-17'0,"-398"-18"-206,-4 34-122,219 3 255,62 4 73,0 10 0,-393 81 0,-95 72 0,552-125 0,3 5 0,-241 123 0,92 7 280,236-140-208,2 2 1,1 2 0,-51 59-1,80-79-69,2 1 0,0 1 0,1 0 0,2 2 0,1 0-1,1 0 1,1 1 0,1 1 0,2 0 0,1 0 0,1 1-1,-3 36 1,-1 133-3,12-172 0,2 0 0,0-1 0,2 1 0,0 0 0,13 35 0,19 30 0,3-2 0,4-1 0,108 158 0,-69-132 0,6-4 0,116 113 0,-123-149 0,2-4 0,139 91 0,-97-87-135,2-5-1,4-5 0,213 72 1,-189-86-101,1-7 1,2-7 0,2-6-1,1-8 1,1-7-1,0-7 1,0-8 0,1-6-1,-1-7 1,255-54 0,-168 5 235,-3-11 0,-3-10 0,375-184 0,-485 198-170,-3-5 0,-4-7 0,159-129 1,-242 172 131,-2-2 1,-2-2 0,-2-2 0,-2-1 0,38-59-1,-56 74 317,-1-1-1,-2 0 0,-1-1 0,-1-1 0,-2 0 0,-1-1 1,-1 0-1,-2 0 0,-2-1 0,2-35 0,-6 37-217,-1 0 0,-2-1 0,-2 1 0,-1 0 0,-1 0-1,-1 1 1,-2 0 0,-1 0 0,-2 1 0,-1 0 0,-1 1 0,-1 1 0,-2 0 0,-1 1-1,-31-36 1,3 11-273,-2 2-1,-3 2 0,-2 3 1,-63-43-1,-1 11-319,-132-64 1,66 54-220,-3 7 0,-278-77 0,-406-57-1501,-600-6 1256,-16 161-1,635 86 1041,577-2 255,-294 64-1,501-74 835,11-2-2474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CPU Register: Aktueller CPU Befehl</a:t>
            </a:r>
          </a:p>
          <a:p>
            <a:r>
              <a:rPr lang="de-DE" dirty="0"/>
              <a:t>MMU Register: Zugriff auf den Arbeitsspeicher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2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Prozessor-Auslastung - die Prozessor-Auslastung sollte im Idealfall so hoch wie möglich sein, damit kein Befehlszyklus verschwendet wird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Antwortzeit - die Zeit, die vergeht, bis die erste Antwort eines Prozesses nach Anfrage ankommt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Durchlaufzeit - die Zeit, die vergeht, bis ein Prozess nach Einreichung </a:t>
            </a:r>
            <a:r>
              <a:rPr lang="de-DE" dirty="0"/>
              <a:t>b</a:t>
            </a:r>
            <a:r>
              <a:rPr lang="de-DE" b="0" i="0" dirty="0">
                <a:effectLst/>
                <a:latin typeface="Arial" panose="020B0604020202020204" pitchFamily="34" charset="0"/>
              </a:rPr>
              <a:t>eendet ist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Durchsatz - wie viele Prozesse in einem vorgegebenen Intervall beendet werden. Der Intervall kann je nach Anwendungsfall variieren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Wartezeit - die Zeit, die ein Prozess in der bereit-Warteschlange verbringt, bis er zugriff auf die CPU bekommt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Fairness - die Fairness eines Verfahren bestimmt, wie gut kleine und weniger priorisierte Prozesse eine Chance haben Prozesszeit zu erhalten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73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Zeitunterbrechungen: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programmable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interrupt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timer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Sched</a:t>
            </a:r>
            <a:r>
              <a:rPr lang="de-DE" dirty="0"/>
              <a:t> Normal: Die normale Priorität</a:t>
            </a:r>
          </a:p>
          <a:p>
            <a:r>
              <a:rPr lang="de-DE" dirty="0" err="1"/>
              <a:t>Sched</a:t>
            </a:r>
            <a:r>
              <a:rPr lang="de-DE" dirty="0"/>
              <a:t> Batch: die niedrigste Priorität</a:t>
            </a:r>
          </a:p>
          <a:p>
            <a:endParaRPr lang="de-DE" dirty="0"/>
          </a:p>
          <a:p>
            <a:r>
              <a:rPr lang="de-DE" dirty="0" err="1"/>
              <a:t>Weigth</a:t>
            </a:r>
            <a:r>
              <a:rPr lang="de-DE" dirty="0"/>
              <a:t>: 1</a:t>
            </a:r>
            <a:r>
              <a:rPr lang="de-DE" b="0" i="0" dirty="0">
                <a:effectLst/>
                <a:latin typeface="Arial" panose="020B0604020202020204" pitchFamily="34" charset="0"/>
              </a:rPr>
              <a:t>024 oder </a:t>
            </a:r>
            <a:r>
              <a:rPr lang="de-DE" b="0" i="1" dirty="0">
                <a:effectLst/>
                <a:latin typeface="Arial" panose="020B0604020202020204" pitchFamily="34" charset="0"/>
              </a:rPr>
              <a:t>nice_0</a:t>
            </a:r>
          </a:p>
          <a:p>
            <a:r>
              <a:rPr lang="de-DE" b="0" i="0" dirty="0" err="1">
                <a:effectLst/>
                <a:latin typeface="Arial" panose="020B0604020202020204" pitchFamily="34" charset="0"/>
              </a:rPr>
              <a:t>Lw.weigth</a:t>
            </a:r>
            <a:r>
              <a:rPr lang="de-DE" b="0" i="0" dirty="0">
                <a:effectLst/>
                <a:latin typeface="Arial" panose="020B0604020202020204" pitchFamily="34" charset="0"/>
              </a:rPr>
              <a:t>: Priorität als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weigth</a:t>
            </a:r>
            <a:endParaRPr lang="de-DE" b="0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1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 - Besondere Lernleistung Informatik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68D973-F3BA-42F1-803E-C5E0B3DD0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DCAC170-52BF-4C47-ABD9-A425D28E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9ADB34-18FE-41D2-9B7D-6FD78619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0F930C-CC5D-4CC4-BC19-46A6129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67AF11-70AD-4334-85AD-E719E898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7FCC4-FAC7-415C-8DE9-61D05BE1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 – </a:t>
            </a:r>
            <a:r>
              <a:rPr lang="de-DE" dirty="0" err="1"/>
              <a:t>vruntime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9C318-46FA-45CC-A9D2-FB5D730D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E62F31-4497-4B98-A97F-1C651723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E6964D-3CCA-46B4-8BD5-89D11E5E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9013" y="1962045"/>
            <a:ext cx="5580790" cy="5505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77DF3A4-814F-4DBB-BB8C-159A8491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99" y="2774680"/>
            <a:ext cx="7303401" cy="314140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90E6EA-E008-449A-94C6-B898EF73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03716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20148C-A55A-4800-AEA4-52EDCCCA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BC620-EB7D-4A75-B2DB-400F6B8EBA83}"/>
              </a:ext>
            </a:extLst>
          </p:cNvPr>
          <p:cNvSpPr txBox="1"/>
          <p:nvPr/>
        </p:nvSpPr>
        <p:spPr>
          <a:xfrm>
            <a:off x="945662" y="3106631"/>
            <a:ext cx="31711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Nutzer Level Threads</a:t>
            </a:r>
          </a:p>
          <a:p>
            <a:pPr algn="ctr"/>
            <a:r>
              <a:rPr lang="de-DE" dirty="0"/>
              <a:t>→unabhängig vom Betriebssystem</a:t>
            </a:r>
          </a:p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36D8B1-DE05-4F23-B399-A1660E654485}"/>
              </a:ext>
            </a:extLst>
          </p:cNvPr>
          <p:cNvSpPr txBox="1"/>
          <p:nvPr/>
        </p:nvSpPr>
        <p:spPr>
          <a:xfrm>
            <a:off x="4931508" y="3106631"/>
            <a:ext cx="336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Kernel Level Threads</a:t>
            </a:r>
          </a:p>
          <a:p>
            <a:pPr algn="ctr"/>
            <a:r>
              <a:rPr lang="de-DE" dirty="0"/>
              <a:t>→vom Betriebssystem implementiert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65EC2C-C29F-4B44-9513-636F02E4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00171F-9E31-44C0-AE4F-906CBCE8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5AD691-2083-465E-87A2-B7E9EA8A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C1FAACF-D439-43A3-A752-3100AD53501E}"/>
              </a:ext>
            </a:extLst>
          </p:cNvPr>
          <p:cNvSpPr txBox="1"/>
          <p:nvPr/>
        </p:nvSpPr>
        <p:spPr>
          <a:xfrm>
            <a:off x="789902" y="5031914"/>
            <a:ext cx="322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Eingabe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3A35BC-974C-45CD-8432-7C776E139FF8}"/>
              </a:ext>
            </a:extLst>
          </p:cNvPr>
          <p:cNvSpPr txBox="1"/>
          <p:nvPr/>
        </p:nvSpPr>
        <p:spPr>
          <a:xfrm>
            <a:off x="5129355" y="5030509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Ausgabe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3C178B2-0405-4997-BC07-75B46C4D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DE3336-A711-4C52-9B1B-EF42BA0B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5D5EE1-83EB-4224-97DF-449CBF3C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3" y="1328812"/>
            <a:ext cx="6419474" cy="4899956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3603-A6D0-4FA5-A7C1-A949C6929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A31A84-ED94-44C4-9246-C3FCC2EA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121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DD4F42A-7CF3-4665-B1E1-EB2B3DAF3849}"/>
              </a:ext>
            </a:extLst>
          </p:cNvPr>
          <p:cNvSpPr txBox="1"/>
          <p:nvPr/>
        </p:nvSpPr>
        <p:spPr>
          <a:xfrm>
            <a:off x="628650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eine Bildgröße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FC0814-E02E-4DC3-B58A-C81AD1430BB7}"/>
              </a:ext>
            </a:extLst>
          </p:cNvPr>
          <p:cNvSpPr txBox="1"/>
          <p:nvPr/>
        </p:nvSpPr>
        <p:spPr>
          <a:xfrm>
            <a:off x="5290607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vier Bildgrößen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54C04D9-5E3F-4F2B-9ABE-2793DB28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23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53A43-8273-423F-8FC1-FD42460C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488643-5434-4FAC-A028-0BB73B4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61714D-3235-47ED-B07B-4366C5EE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2A3C0-C64E-4733-B995-4F690BB9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DDFA9-D0B0-4002-9EBF-3723D918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E6ECD-6F8A-472F-AD47-9C2CE19A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24" y="1845426"/>
            <a:ext cx="6813662" cy="4450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2A474DAD-A7B8-4841-8791-6B1386DEE7BB}"/>
                  </a:ext>
                </a:extLst>
              </p14:cNvPr>
              <p14:cNvContentPartPr/>
              <p14:nvPr/>
            </p14:nvContentPartPr>
            <p14:xfrm>
              <a:off x="5025068" y="3822417"/>
              <a:ext cx="2641680" cy="12884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2A474DAD-A7B8-4841-8791-6B1386DEE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6428" y="3813417"/>
                <a:ext cx="2659320" cy="1306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D38B96-4C46-497E-B185-982AA489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Verwaltet alle Prozesse eines Betriebssystems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Durchsatz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89A076D-24DC-4DF7-920F-41CC859D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Konzepte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0B6F8C-1616-4617-B10C-C227E5CE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 Informatik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4024C8-788B-4F45-82F7-C325651D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776</Words>
  <Application>Microsoft Office PowerPoint</Application>
  <PresentationFormat>Bildschirmpräsentation (4:3)</PresentationFormat>
  <Paragraphs>204</Paragraphs>
  <Slides>24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Arial</vt:lpstr>
      <vt:lpstr>Calibri</vt:lpstr>
      <vt:lpstr>CMU Serif</vt:lpstr>
      <vt:lpstr>CMU Serif Extra</vt:lpstr>
      <vt:lpstr>Consolas</vt:lpstr>
      <vt:lpstr>Symbol</vt:lpstr>
      <vt:lpstr>Office</vt:lpstr>
      <vt:lpstr>Acrobat Document</vt:lpstr>
      <vt:lpstr>PDF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Scheduler – Prinzip</vt:lpstr>
      <vt:lpstr>Scheduler – Konzepte </vt:lpstr>
      <vt:lpstr>Scheduling – Ausführen </vt:lpstr>
      <vt:lpstr>Scheduling – Ausführen </vt:lpstr>
      <vt:lpstr>Scheduler – CFS </vt:lpstr>
      <vt:lpstr>Scheduler – CFS </vt:lpstr>
      <vt:lpstr>CFS– vruntime</vt:lpstr>
      <vt:lpstr>CFS – vruntime 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Lars Bleimund</cp:lastModifiedBy>
  <cp:revision>32</cp:revision>
  <dcterms:created xsi:type="dcterms:W3CDTF">2022-04-11T13:03:07Z</dcterms:created>
  <dcterms:modified xsi:type="dcterms:W3CDTF">2022-04-22T17:26:15Z</dcterms:modified>
</cp:coreProperties>
</file>